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7" autoAdjust="0"/>
    <p:restoredTop sz="96241" autoAdjust="0"/>
  </p:normalViewPr>
  <p:slideViewPr>
    <p:cSldViewPr snapToGrid="0">
      <p:cViewPr>
        <p:scale>
          <a:sx n="191" d="100"/>
          <a:sy n="191" d="100"/>
        </p:scale>
        <p:origin x="-11032" y="-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03.09.20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28">
            <a:extLst>
              <a:ext uri="{FF2B5EF4-FFF2-40B4-BE49-F238E27FC236}">
                <a16:creationId xmlns:a16="http://schemas.microsoft.com/office/drawing/2014/main" id="{FB4250F4-D70E-D14D-B1A0-4A01DE02AE8D}"/>
              </a:ext>
            </a:extLst>
          </p:cNvPr>
          <p:cNvCxnSpPr>
            <a:cxnSpLocks/>
            <a:stCxn id="106" idx="1"/>
            <a:endCxn id="110" idx="1"/>
          </p:cNvCxnSpPr>
          <p:nvPr/>
        </p:nvCxnSpPr>
        <p:spPr>
          <a:xfrm flipV="1">
            <a:off x="12444718" y="6520900"/>
            <a:ext cx="792685" cy="255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F52C313-8A1B-DC41-9569-0C5840BCC492}"/>
              </a:ext>
            </a:extLst>
          </p:cNvPr>
          <p:cNvGrpSpPr/>
          <p:nvPr/>
        </p:nvGrpSpPr>
        <p:grpSpPr>
          <a:xfrm>
            <a:off x="13237403" y="6376900"/>
            <a:ext cx="967679" cy="288000"/>
            <a:chOff x="4492830" y="714454"/>
            <a:chExt cx="967679" cy="454569"/>
          </a:xfrm>
          <a:solidFill>
            <a:schemeClr val="bg2">
              <a:lumMod val="75000"/>
            </a:schemeClr>
          </a:solidFill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9FF5D0C-31AD-3248-9523-B0B4A1DDC215}"/>
                </a:ext>
              </a:extLst>
            </p:cNvPr>
            <p:cNvSpPr/>
            <p:nvPr/>
          </p:nvSpPr>
          <p:spPr>
            <a:xfrm>
              <a:off x="4492830" y="714454"/>
              <a:ext cx="967679" cy="454569"/>
            </a:xfrm>
            <a:prstGeom prst="roundRect">
              <a:avLst>
                <a:gd name="adj" fmla="val 19334"/>
              </a:avLst>
            </a:prstGeom>
            <a:grpFill/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console</a:t>
              </a:r>
            </a:p>
            <a:p>
              <a:r>
                <a:rPr lang="en-US" sz="1000" b="1" dirty="0">
                  <a:solidFill>
                    <a:schemeClr val="bg1"/>
                  </a:solidFill>
                </a:rPr>
                <a:t>consumer</a:t>
              </a:r>
            </a:p>
          </p:txBody>
        </p:sp>
        <p:pic>
          <p:nvPicPr>
            <p:cNvPr id="111" name="Picture 4" descr="hnliches Foto">
              <a:extLst>
                <a:ext uri="{FF2B5EF4-FFF2-40B4-BE49-F238E27FC236}">
                  <a16:creationId xmlns:a16="http://schemas.microsoft.com/office/drawing/2014/main" id="{30946D82-AFAA-7845-AF4A-1B365ADCC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381" y="794916"/>
              <a:ext cx="293645" cy="2936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19092" y="3721270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tracking_avro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19092" y="3721270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tracking_avro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14878</TotalTime>
  <Words>2131</Words>
  <Application>Microsoft Macintosh PowerPoint</Application>
  <PresentationFormat>Custom</PresentationFormat>
  <Paragraphs>457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19</cp:revision>
  <cp:lastPrinted>2020-08-24T13:51:20Z</cp:lastPrinted>
  <dcterms:created xsi:type="dcterms:W3CDTF">2019-09-11T18:47:12Z</dcterms:created>
  <dcterms:modified xsi:type="dcterms:W3CDTF">2020-09-08T07:31:03Z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